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7" r:id="rId5"/>
    <p:sldId id="306" r:id="rId6"/>
    <p:sldId id="330" r:id="rId7"/>
    <p:sldId id="332" r:id="rId8"/>
    <p:sldId id="352" r:id="rId9"/>
    <p:sldId id="335" r:id="rId10"/>
    <p:sldId id="336" r:id="rId11"/>
    <p:sldId id="337" r:id="rId12"/>
    <p:sldId id="329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11F562-70C3-48B6-9C58-A15318580EDC}" name="Emilie Welcher-Ulholm" initials="EW" userId="S::ewu@ramboll.com::07159ab7-eea8-4b58-952d-b0783018ba7a" providerId="AD"/>
  <p188:author id="{CB39AC64-E0B8-E152-5C14-B4E7D68ECFC7}" name="Trine Abild" initials="TA" userId="S::TAD@ramboll.com::7fef6256-38ec-4f3d-bd91-c4312491dec2" providerId="AD"/>
  <p188:author id="{BC4244B8-C3F7-CD65-2D8D-B5B7E5C83545}" name="Josephine Andersen" initials="JA" userId="S::JNED@ramboll.com::21377b3c-d3df-4d3b-a996-52004a63d12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Austeen Leth" initials="LAL" lastIdx="21" clrIdx="0">
    <p:extLst>
      <p:ext uri="{19B8F6BF-5375-455C-9EA6-DF929625EA0E}">
        <p15:presenceInfo xmlns:p15="http://schemas.microsoft.com/office/powerpoint/2012/main" userId="S-1-5-21-2100284113-1573851820-878952375-326835" providerId="AD"/>
      </p:ext>
    </p:extLst>
  </p:cmAuthor>
  <p:cmAuthor id="2" name="Emilie Welcher-Ulholm" initials="EW" lastIdx="1" clrIdx="1">
    <p:extLst>
      <p:ext uri="{19B8F6BF-5375-455C-9EA6-DF929625EA0E}">
        <p15:presenceInfo xmlns:p15="http://schemas.microsoft.com/office/powerpoint/2012/main" userId="S::ewu@ramboll.com::07159ab7-eea8-4b58-952d-b0783018ba7a" providerId="AD"/>
      </p:ext>
    </p:extLst>
  </p:cmAuthor>
  <p:cmAuthor id="3" name="Louise Pjengaard Bank" initials="LPB" lastIdx="2" clrIdx="2">
    <p:extLst>
      <p:ext uri="{19B8F6BF-5375-455C-9EA6-DF929625EA0E}">
        <p15:presenceInfo xmlns:p15="http://schemas.microsoft.com/office/powerpoint/2012/main" userId="S::LPBK@ramboll.com::c55f244e-039f-4e67-aab3-f9a3db2bb6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C1"/>
    <a:srgbClr val="797777"/>
    <a:srgbClr val="C6C7C9"/>
    <a:srgbClr val="DED5CB"/>
    <a:srgbClr val="97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A425B-1C17-436A-A785-DC714D71ED79}" v="1" dt="2023-05-04T11:09:58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6" autoAdjust="0"/>
  </p:normalViewPr>
  <p:slideViewPr>
    <p:cSldViewPr snapToGrid="0">
      <p:cViewPr varScale="1">
        <p:scale>
          <a:sx n="74" d="100"/>
          <a:sy n="7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ine Andersen" userId="21377b3c-d3df-4d3b-a996-52004a63d125" providerId="ADAL" clId="{239A425B-1C17-436A-A785-DC714D71ED79}"/>
    <pc:docChg chg="">
      <pc:chgData name="Josephine Andersen" userId="21377b3c-d3df-4d3b-a996-52004a63d125" providerId="ADAL" clId="{239A425B-1C17-436A-A785-DC714D71ED79}" dt="2023-05-04T11:09:47.596" v="0"/>
      <pc:docMkLst>
        <pc:docMk/>
      </pc:docMkLst>
      <pc:sldChg chg="delCm">
        <pc:chgData name="Josephine Andersen" userId="21377b3c-d3df-4d3b-a996-52004a63d125" providerId="ADAL" clId="{239A425B-1C17-436A-A785-DC714D71ED79}" dt="2023-05-04T11:09:47.596" v="0"/>
        <pc:sldMkLst>
          <pc:docMk/>
          <pc:sldMk cId="3203106907" sldId="306"/>
        </pc:sldMkLst>
      </pc:sldChg>
    </pc:docChg>
  </pc:docChgLst>
  <pc:docChgLst>
    <pc:chgData name="Philip Dehn Søgaard" userId="9ad637eb-c051-40a8-a31b-cd4e555136be" providerId="ADAL" clId="{0DCF4133-C5E6-47EB-A493-4D2CD4CDEEE5}"/>
    <pc:docChg chg="undo custSel modSld delMainMaster modMainMaster">
      <pc:chgData name="Philip Dehn Søgaard" userId="9ad637eb-c051-40a8-a31b-cd4e555136be" providerId="ADAL" clId="{0DCF4133-C5E6-47EB-A493-4D2CD4CDEEE5}" dt="2023-05-02T08:04:35.791" v="71" actId="478"/>
      <pc:docMkLst>
        <pc:docMk/>
      </pc:docMkLst>
      <pc:sldChg chg="addSp delSp modSp mod">
        <pc:chgData name="Philip Dehn Søgaard" userId="9ad637eb-c051-40a8-a31b-cd4e555136be" providerId="ADAL" clId="{0DCF4133-C5E6-47EB-A493-4D2CD4CDEEE5}" dt="2023-05-02T08:04:35.791" v="71" actId="478"/>
        <pc:sldMkLst>
          <pc:docMk/>
          <pc:sldMk cId="3925464698" sldId="287"/>
        </pc:sldMkLst>
        <pc:spChg chg="mod">
          <ac:chgData name="Philip Dehn Søgaard" userId="9ad637eb-c051-40a8-a31b-cd4e555136be" providerId="ADAL" clId="{0DCF4133-C5E6-47EB-A493-4D2CD4CDEEE5}" dt="2023-05-02T08:04:25.721" v="68" actId="1036"/>
          <ac:spMkLst>
            <pc:docMk/>
            <pc:sldMk cId="3925464698" sldId="287"/>
            <ac:spMk id="2" creationId="{4F4F2341-D3A6-FBD0-AB65-7BA9602362AB}"/>
          </ac:spMkLst>
        </pc:spChg>
        <pc:spChg chg="mod">
          <ac:chgData name="Philip Dehn Søgaard" userId="9ad637eb-c051-40a8-a31b-cd4e555136be" providerId="ADAL" clId="{0DCF4133-C5E6-47EB-A493-4D2CD4CDEEE5}" dt="2023-05-02T08:04:25.721" v="68" actId="1036"/>
          <ac:spMkLst>
            <pc:docMk/>
            <pc:sldMk cId="3925464698" sldId="287"/>
            <ac:spMk id="3" creationId="{AD0E7597-6A58-A98B-93DE-5001DB90EB3F}"/>
          </ac:spMkLst>
        </pc:spChg>
        <pc:spChg chg="add del mod">
          <ac:chgData name="Philip Dehn Søgaard" userId="9ad637eb-c051-40a8-a31b-cd4e555136be" providerId="ADAL" clId="{0DCF4133-C5E6-47EB-A493-4D2CD4CDEEE5}" dt="2023-05-02T08:04:35.791" v="71" actId="478"/>
          <ac:spMkLst>
            <pc:docMk/>
            <pc:sldMk cId="3925464698" sldId="287"/>
            <ac:spMk id="4" creationId="{39FCDBA6-3779-2780-C322-424E3DA6ADFD}"/>
          </ac:spMkLst>
        </pc:spChg>
        <pc:spChg chg="add del mod">
          <ac:chgData name="Philip Dehn Søgaard" userId="9ad637eb-c051-40a8-a31b-cd4e555136be" providerId="ADAL" clId="{0DCF4133-C5E6-47EB-A493-4D2CD4CDEEE5}" dt="2023-05-02T08:04:35.791" v="71" actId="478"/>
          <ac:spMkLst>
            <pc:docMk/>
            <pc:sldMk cId="3925464698" sldId="287"/>
            <ac:spMk id="5" creationId="{EC17FB67-D48C-860E-ABF0-9E431D48CACB}"/>
          </ac:spMkLst>
        </pc:spChg>
        <pc:spChg chg="add del mod">
          <ac:chgData name="Philip Dehn Søgaard" userId="9ad637eb-c051-40a8-a31b-cd4e555136be" providerId="ADAL" clId="{0DCF4133-C5E6-47EB-A493-4D2CD4CDEEE5}" dt="2023-05-02T08:04:23.715" v="65"/>
          <ac:spMkLst>
            <pc:docMk/>
            <pc:sldMk cId="3925464698" sldId="287"/>
            <ac:spMk id="6" creationId="{A1A8A106-3DCB-54A1-45ED-1E0CEB86DF4D}"/>
          </ac:spMkLst>
        </pc:spChg>
        <pc:spChg chg="add del mod">
          <ac:chgData name="Philip Dehn Søgaard" userId="9ad637eb-c051-40a8-a31b-cd4e555136be" providerId="ADAL" clId="{0DCF4133-C5E6-47EB-A493-4D2CD4CDEEE5}" dt="2023-05-02T08:04:23.715" v="65"/>
          <ac:spMkLst>
            <pc:docMk/>
            <pc:sldMk cId="3925464698" sldId="287"/>
            <ac:spMk id="7" creationId="{267324F4-7D51-897A-59E1-BF790D236073}"/>
          </ac:spMkLst>
        </pc:spChg>
        <pc:spChg chg="add del mod">
          <ac:chgData name="Philip Dehn Søgaard" userId="9ad637eb-c051-40a8-a31b-cd4e555136be" providerId="ADAL" clId="{0DCF4133-C5E6-47EB-A493-4D2CD4CDEEE5}" dt="2023-05-02T08:04:32.920" v="70"/>
          <ac:spMkLst>
            <pc:docMk/>
            <pc:sldMk cId="3925464698" sldId="287"/>
            <ac:spMk id="8" creationId="{61BE04FC-2477-9061-307E-4B91E4664E04}"/>
          </ac:spMkLst>
        </pc:spChg>
        <pc:spChg chg="add del mod">
          <ac:chgData name="Philip Dehn Søgaard" userId="9ad637eb-c051-40a8-a31b-cd4e555136be" providerId="ADAL" clId="{0DCF4133-C5E6-47EB-A493-4D2CD4CDEEE5}" dt="2023-05-02T08:04:32.920" v="70"/>
          <ac:spMkLst>
            <pc:docMk/>
            <pc:sldMk cId="3925464698" sldId="287"/>
            <ac:spMk id="9" creationId="{268C506E-85A5-0E95-2345-F221FC6BC27D}"/>
          </ac:spMkLst>
        </pc:spChg>
      </pc:sldChg>
      <pc:sldChg chg="addSp delSp modSp mod modClrScheme chgLayout">
        <pc:chgData name="Philip Dehn Søgaard" userId="9ad637eb-c051-40a8-a31b-cd4e555136be" providerId="ADAL" clId="{0DCF4133-C5E6-47EB-A493-4D2CD4CDEEE5}" dt="2023-05-02T08:03:47.099" v="60" actId="478"/>
        <pc:sldMkLst>
          <pc:docMk/>
          <pc:sldMk cId="3728069000" sldId="330"/>
        </pc:sldMkLst>
        <pc:spChg chg="mod ord">
          <ac:chgData name="Philip Dehn Søgaard" userId="9ad637eb-c051-40a8-a31b-cd4e555136be" providerId="ADAL" clId="{0DCF4133-C5E6-47EB-A493-4D2CD4CDEEE5}" dt="2023-05-02T08:03:41.802" v="59" actId="700"/>
          <ac:spMkLst>
            <pc:docMk/>
            <pc:sldMk cId="3728069000" sldId="330"/>
            <ac:spMk id="2" creationId="{CC0712DB-8CF0-06BA-D598-FF79DE0161C8}"/>
          </ac:spMkLst>
        </pc:spChg>
        <pc:spChg chg="add del mod ord">
          <ac:chgData name="Philip Dehn Søgaard" userId="9ad637eb-c051-40a8-a31b-cd4e555136be" providerId="ADAL" clId="{0DCF4133-C5E6-47EB-A493-4D2CD4CDEEE5}" dt="2023-05-02T08:03:41.802" v="59" actId="700"/>
          <ac:spMkLst>
            <pc:docMk/>
            <pc:sldMk cId="3728069000" sldId="330"/>
            <ac:spMk id="3" creationId="{2AA4E12B-20AF-C942-DF78-47659FC5AFD2}"/>
          </ac:spMkLst>
        </pc:spChg>
        <pc:spChg chg="add del mod ord">
          <ac:chgData name="Philip Dehn Søgaard" userId="9ad637eb-c051-40a8-a31b-cd4e555136be" providerId="ADAL" clId="{0DCF4133-C5E6-47EB-A493-4D2CD4CDEEE5}" dt="2023-05-02T08:03:47.099" v="60" actId="478"/>
          <ac:spMkLst>
            <pc:docMk/>
            <pc:sldMk cId="3728069000" sldId="330"/>
            <ac:spMk id="4" creationId="{BE8EA0B1-DAA4-6A95-AA53-0965822D6A19}"/>
          </ac:spMkLst>
        </pc:spChg>
        <pc:picChg chg="mod ord">
          <ac:chgData name="Philip Dehn Søgaard" userId="9ad637eb-c051-40a8-a31b-cd4e555136be" providerId="ADAL" clId="{0DCF4133-C5E6-47EB-A493-4D2CD4CDEEE5}" dt="2023-05-02T08:02:03.015" v="40" actId="167"/>
          <ac:picMkLst>
            <pc:docMk/>
            <pc:sldMk cId="3728069000" sldId="330"/>
            <ac:picMk id="9" creationId="{F50EEC1A-2051-2780-C7E1-0D4B9AA52B47}"/>
          </ac:picMkLst>
        </pc:picChg>
      </pc:sldChg>
      <pc:sldMasterChg chg="addSp delSp mod modSldLayout">
        <pc:chgData name="Philip Dehn Søgaard" userId="9ad637eb-c051-40a8-a31b-cd4e555136be" providerId="ADAL" clId="{0DCF4133-C5E6-47EB-A493-4D2CD4CDEEE5}" dt="2023-05-02T08:01:37.594" v="35" actId="478"/>
        <pc:sldMasterMkLst>
          <pc:docMk/>
          <pc:sldMasterMk cId="4233440836" sldId="2147483648"/>
        </pc:sldMasterMkLst>
        <pc:picChg chg="add del">
          <ac:chgData name="Philip Dehn Søgaard" userId="9ad637eb-c051-40a8-a31b-cd4e555136be" providerId="ADAL" clId="{0DCF4133-C5E6-47EB-A493-4D2CD4CDEEE5}" dt="2023-05-02T08:01:17.443" v="24" actId="478"/>
          <ac:picMkLst>
            <pc:docMk/>
            <pc:sldMasterMk cId="4233440836" sldId="2147483648"/>
            <ac:picMk id="10" creationId="{212C63FB-6E7C-8487-C90A-1E6BAAE14D27}"/>
          </ac:picMkLst>
        </pc:picChg>
        <pc:sldLayoutChg chg="addSp delSp mod">
          <pc:chgData name="Philip Dehn Søgaard" userId="9ad637eb-c051-40a8-a31b-cd4e555136be" providerId="ADAL" clId="{0DCF4133-C5E6-47EB-A493-4D2CD4CDEEE5}" dt="2023-05-02T08:01:22.707" v="26" actId="478"/>
          <pc:sldLayoutMkLst>
            <pc:docMk/>
            <pc:sldMasterMk cId="4233440836" sldId="2147483648"/>
            <pc:sldLayoutMk cId="126609076" sldId="2147483649"/>
          </pc:sldLayoutMkLst>
          <pc:picChg chg="add del">
            <ac:chgData name="Philip Dehn Søgaard" userId="9ad637eb-c051-40a8-a31b-cd4e555136be" providerId="ADAL" clId="{0DCF4133-C5E6-47EB-A493-4D2CD4CDEEE5}" dt="2023-05-02T08:01:21.720" v="25" actId="478"/>
            <ac:picMkLst>
              <pc:docMk/>
              <pc:sldMasterMk cId="4233440836" sldId="2147483648"/>
              <pc:sldLayoutMk cId="126609076" sldId="2147483649"/>
              <ac:picMk id="12" creationId="{BBF8A6EA-ED17-60BB-B3BD-583A05B689F5}"/>
            </ac:picMkLst>
          </pc:picChg>
          <pc:picChg chg="add del">
            <ac:chgData name="Philip Dehn Søgaard" userId="9ad637eb-c051-40a8-a31b-cd4e555136be" providerId="ADAL" clId="{0DCF4133-C5E6-47EB-A493-4D2CD4CDEEE5}" dt="2023-05-02T08:01:22.707" v="26" actId="478"/>
            <ac:picMkLst>
              <pc:docMk/>
              <pc:sldMasterMk cId="4233440836" sldId="2147483648"/>
              <pc:sldLayoutMk cId="126609076" sldId="2147483649"/>
              <ac:picMk id="15" creationId="{E5C42B0A-9AC8-46A4-9865-27F08D9B7EA2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34.657" v="32" actId="478"/>
          <pc:sldLayoutMkLst>
            <pc:docMk/>
            <pc:sldMasterMk cId="4233440836" sldId="2147483648"/>
            <pc:sldLayoutMk cId="2620476175" sldId="2147483665"/>
          </pc:sldLayoutMkLst>
          <pc:picChg chg="add del">
            <ac:chgData name="Philip Dehn Søgaard" userId="9ad637eb-c051-40a8-a31b-cd4e555136be" providerId="ADAL" clId="{0DCF4133-C5E6-47EB-A493-4D2CD4CDEEE5}" dt="2023-05-02T08:01:34.657" v="32" actId="478"/>
            <ac:picMkLst>
              <pc:docMk/>
              <pc:sldMasterMk cId="4233440836" sldId="2147483648"/>
              <pc:sldLayoutMk cId="2620476175" sldId="2147483665"/>
              <ac:picMk id="7" creationId="{E4DEEEC3-9D05-8E58-9C88-D86354C9BE4F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35.707" v="33" actId="478"/>
          <pc:sldLayoutMkLst>
            <pc:docMk/>
            <pc:sldMasterMk cId="4233440836" sldId="2147483648"/>
            <pc:sldLayoutMk cId="2832343181" sldId="2147483666"/>
          </pc:sldLayoutMkLst>
          <pc:picChg chg="add del">
            <ac:chgData name="Philip Dehn Søgaard" userId="9ad637eb-c051-40a8-a31b-cd4e555136be" providerId="ADAL" clId="{0DCF4133-C5E6-47EB-A493-4D2CD4CDEEE5}" dt="2023-05-02T08:01:35.707" v="33" actId="478"/>
            <ac:picMkLst>
              <pc:docMk/>
              <pc:sldMasterMk cId="4233440836" sldId="2147483648"/>
              <pc:sldLayoutMk cId="2832343181" sldId="2147483666"/>
              <ac:picMk id="7" creationId="{5236D061-EAE5-1E95-AE94-AB1241D744AA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24.663" v="27" actId="478"/>
          <pc:sldLayoutMkLst>
            <pc:docMk/>
            <pc:sldMasterMk cId="4233440836" sldId="2147483648"/>
            <pc:sldLayoutMk cId="486968369" sldId="2147483672"/>
          </pc:sldLayoutMkLst>
          <pc:picChg chg="add del">
            <ac:chgData name="Philip Dehn Søgaard" userId="9ad637eb-c051-40a8-a31b-cd4e555136be" providerId="ADAL" clId="{0DCF4133-C5E6-47EB-A493-4D2CD4CDEEE5}" dt="2023-05-02T08:01:24.663" v="27" actId="478"/>
            <ac:picMkLst>
              <pc:docMk/>
              <pc:sldMasterMk cId="4233440836" sldId="2147483648"/>
              <pc:sldLayoutMk cId="486968369" sldId="2147483672"/>
              <ac:picMk id="6" creationId="{50A76803-4EF9-F56F-3774-F3971A5671E3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36.686" v="34" actId="478"/>
          <pc:sldLayoutMkLst>
            <pc:docMk/>
            <pc:sldMasterMk cId="4233440836" sldId="2147483648"/>
            <pc:sldLayoutMk cId="845662827" sldId="2147483674"/>
          </pc:sldLayoutMkLst>
          <pc:picChg chg="add del">
            <ac:chgData name="Philip Dehn Søgaard" userId="9ad637eb-c051-40a8-a31b-cd4e555136be" providerId="ADAL" clId="{0DCF4133-C5E6-47EB-A493-4D2CD4CDEEE5}" dt="2023-05-02T08:01:36.686" v="34" actId="478"/>
            <ac:picMkLst>
              <pc:docMk/>
              <pc:sldMasterMk cId="4233440836" sldId="2147483648"/>
              <pc:sldLayoutMk cId="845662827" sldId="2147483674"/>
              <ac:picMk id="5" creationId="{3C7CBFC8-F1FC-788E-B525-BF16440D31A7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26.088" v="28" actId="478"/>
          <pc:sldLayoutMkLst>
            <pc:docMk/>
            <pc:sldMasterMk cId="4233440836" sldId="2147483648"/>
            <pc:sldLayoutMk cId="439944698" sldId="2147483675"/>
          </pc:sldLayoutMkLst>
          <pc:picChg chg="add del">
            <ac:chgData name="Philip Dehn Søgaard" userId="9ad637eb-c051-40a8-a31b-cd4e555136be" providerId="ADAL" clId="{0DCF4133-C5E6-47EB-A493-4D2CD4CDEEE5}" dt="2023-05-02T08:01:26.088" v="28" actId="478"/>
            <ac:picMkLst>
              <pc:docMk/>
              <pc:sldMasterMk cId="4233440836" sldId="2147483648"/>
              <pc:sldLayoutMk cId="439944698" sldId="2147483675"/>
              <ac:picMk id="7" creationId="{E4DEEEC3-9D05-8E58-9C88-D86354C9BE4F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27.068" v="29" actId="478"/>
          <pc:sldLayoutMkLst>
            <pc:docMk/>
            <pc:sldMasterMk cId="4233440836" sldId="2147483648"/>
            <pc:sldLayoutMk cId="1202100222" sldId="2147483676"/>
          </pc:sldLayoutMkLst>
          <pc:picChg chg="add del">
            <ac:chgData name="Philip Dehn Søgaard" userId="9ad637eb-c051-40a8-a31b-cd4e555136be" providerId="ADAL" clId="{0DCF4133-C5E6-47EB-A493-4D2CD4CDEEE5}" dt="2023-05-02T08:01:27.068" v="29" actId="478"/>
            <ac:picMkLst>
              <pc:docMk/>
              <pc:sldMasterMk cId="4233440836" sldId="2147483648"/>
              <pc:sldLayoutMk cId="1202100222" sldId="2147483676"/>
              <ac:picMk id="7" creationId="{5236D061-EAE5-1E95-AE94-AB1241D744AA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27.909" v="30" actId="478"/>
          <pc:sldLayoutMkLst>
            <pc:docMk/>
            <pc:sldMasterMk cId="4233440836" sldId="2147483648"/>
            <pc:sldLayoutMk cId="2948880607" sldId="2147483677"/>
          </pc:sldLayoutMkLst>
          <pc:picChg chg="add del">
            <ac:chgData name="Philip Dehn Søgaard" userId="9ad637eb-c051-40a8-a31b-cd4e555136be" providerId="ADAL" clId="{0DCF4133-C5E6-47EB-A493-4D2CD4CDEEE5}" dt="2023-05-02T08:01:27.909" v="30" actId="478"/>
            <ac:picMkLst>
              <pc:docMk/>
              <pc:sldMasterMk cId="4233440836" sldId="2147483648"/>
              <pc:sldLayoutMk cId="2948880607" sldId="2147483677"/>
              <ac:picMk id="5" creationId="{3C7CBFC8-F1FC-788E-B525-BF16440D31A7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29.017" v="31" actId="478"/>
          <pc:sldLayoutMkLst>
            <pc:docMk/>
            <pc:sldMasterMk cId="4233440836" sldId="2147483648"/>
            <pc:sldLayoutMk cId="1672236148" sldId="2147483681"/>
          </pc:sldLayoutMkLst>
          <pc:picChg chg="add del">
            <ac:chgData name="Philip Dehn Søgaard" userId="9ad637eb-c051-40a8-a31b-cd4e555136be" providerId="ADAL" clId="{0DCF4133-C5E6-47EB-A493-4D2CD4CDEEE5}" dt="2023-05-02T08:01:29.017" v="31" actId="478"/>
            <ac:picMkLst>
              <pc:docMk/>
              <pc:sldMasterMk cId="4233440836" sldId="2147483648"/>
              <pc:sldLayoutMk cId="1672236148" sldId="2147483681"/>
              <ac:picMk id="2" creationId="{0810D31A-452D-F52B-0BDB-5A0364BFE253}"/>
            </ac:picMkLst>
          </pc:picChg>
        </pc:sldLayoutChg>
        <pc:sldLayoutChg chg="addSp delSp mod">
          <pc:chgData name="Philip Dehn Søgaard" userId="9ad637eb-c051-40a8-a31b-cd4e555136be" providerId="ADAL" clId="{0DCF4133-C5E6-47EB-A493-4D2CD4CDEEE5}" dt="2023-05-02T08:01:37.594" v="35" actId="478"/>
          <pc:sldLayoutMkLst>
            <pc:docMk/>
            <pc:sldMasterMk cId="4233440836" sldId="2147483648"/>
            <pc:sldLayoutMk cId="888534446" sldId="2147483683"/>
          </pc:sldLayoutMkLst>
          <pc:picChg chg="add del">
            <ac:chgData name="Philip Dehn Søgaard" userId="9ad637eb-c051-40a8-a31b-cd4e555136be" providerId="ADAL" clId="{0DCF4133-C5E6-47EB-A493-4D2CD4CDEEE5}" dt="2023-05-02T08:01:37.594" v="35" actId="478"/>
            <ac:picMkLst>
              <pc:docMk/>
              <pc:sldMasterMk cId="4233440836" sldId="2147483648"/>
              <pc:sldLayoutMk cId="888534446" sldId="2147483683"/>
              <ac:picMk id="2" creationId="{0810D31A-452D-F52B-0BDB-5A0364BFE253}"/>
            </ac:picMkLst>
          </pc:picChg>
        </pc:sldLayoutChg>
      </pc:sldMasterChg>
      <pc:sldMasterChg chg="addSp delSp del mod delSldLayout">
        <pc:chgData name="Philip Dehn Søgaard" userId="9ad637eb-c051-40a8-a31b-cd4e555136be" providerId="ADAL" clId="{0DCF4133-C5E6-47EB-A493-4D2CD4CDEEE5}" dt="2023-05-02T08:03:41.802" v="59" actId="700"/>
        <pc:sldMasterMkLst>
          <pc:docMk/>
          <pc:sldMasterMk cId="755976973" sldId="2147483684"/>
        </pc:sldMasterMkLst>
        <pc:picChg chg="add del">
          <ac:chgData name="Philip Dehn Søgaard" userId="9ad637eb-c051-40a8-a31b-cd4e555136be" providerId="ADAL" clId="{0DCF4133-C5E6-47EB-A493-4D2CD4CDEEE5}" dt="2023-05-02T08:01:40.564" v="37" actId="478"/>
          <ac:picMkLst>
            <pc:docMk/>
            <pc:sldMasterMk cId="755976973" sldId="2147483684"/>
            <ac:picMk id="10" creationId="{212C63FB-6E7C-8487-C90A-1E6BAAE14D27}"/>
          </ac:picMkLst>
        </pc:picChg>
        <pc:sldLayoutChg chg="del">
          <pc:chgData name="Philip Dehn Søgaard" userId="9ad637eb-c051-40a8-a31b-cd4e555136be" providerId="ADAL" clId="{0DCF4133-C5E6-47EB-A493-4D2CD4CDEEE5}" dt="2023-05-02T08:03:25.798" v="45" actId="2696"/>
          <pc:sldLayoutMkLst>
            <pc:docMk/>
            <pc:sldMasterMk cId="755976973" sldId="2147483684"/>
            <pc:sldLayoutMk cId="2598383680" sldId="2147483685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800" v="46" actId="2696"/>
          <pc:sldLayoutMkLst>
            <pc:docMk/>
            <pc:sldMasterMk cId="755976973" sldId="2147483684"/>
            <pc:sldLayoutMk cId="2640287641" sldId="2147483686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801" v="47" actId="2696"/>
          <pc:sldLayoutMkLst>
            <pc:docMk/>
            <pc:sldMasterMk cId="755976973" sldId="2147483684"/>
            <pc:sldLayoutMk cId="693993754" sldId="2147483687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804" v="48" actId="2696"/>
          <pc:sldLayoutMkLst>
            <pc:docMk/>
            <pc:sldMasterMk cId="755976973" sldId="2147483684"/>
            <pc:sldLayoutMk cId="980330841" sldId="2147483688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806" v="49" actId="2696"/>
          <pc:sldLayoutMkLst>
            <pc:docMk/>
            <pc:sldMasterMk cId="755976973" sldId="2147483684"/>
            <pc:sldLayoutMk cId="4214961012" sldId="2147483689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809" v="50" actId="2696"/>
          <pc:sldLayoutMkLst>
            <pc:docMk/>
            <pc:sldMasterMk cId="755976973" sldId="2147483684"/>
            <pc:sldLayoutMk cId="184186932" sldId="2147483690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894" v="51" actId="2696"/>
          <pc:sldLayoutMkLst>
            <pc:docMk/>
            <pc:sldMasterMk cId="755976973" sldId="2147483684"/>
            <pc:sldLayoutMk cId="2411541649" sldId="2147483691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923" v="52" actId="2696"/>
          <pc:sldLayoutMkLst>
            <pc:docMk/>
            <pc:sldMasterMk cId="755976973" sldId="2147483684"/>
            <pc:sldLayoutMk cId="1172637217" sldId="2147483692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924" v="53" actId="2696"/>
          <pc:sldLayoutMkLst>
            <pc:docMk/>
            <pc:sldMasterMk cId="755976973" sldId="2147483684"/>
            <pc:sldLayoutMk cId="497840017" sldId="2147483693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926" v="54" actId="2696"/>
          <pc:sldLayoutMkLst>
            <pc:docMk/>
            <pc:sldMasterMk cId="755976973" sldId="2147483684"/>
            <pc:sldLayoutMk cId="56566013" sldId="2147483694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927" v="55" actId="2696"/>
          <pc:sldLayoutMkLst>
            <pc:docMk/>
            <pc:sldMasterMk cId="755976973" sldId="2147483684"/>
            <pc:sldLayoutMk cId="3171401455" sldId="2147483695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928" v="56" actId="2696"/>
          <pc:sldLayoutMkLst>
            <pc:docMk/>
            <pc:sldMasterMk cId="755976973" sldId="2147483684"/>
            <pc:sldLayoutMk cId="3257299723" sldId="2147483696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930" v="57" actId="2696"/>
          <pc:sldLayoutMkLst>
            <pc:docMk/>
            <pc:sldMasterMk cId="755976973" sldId="2147483684"/>
            <pc:sldLayoutMk cId="2333846547" sldId="2147483697"/>
          </pc:sldLayoutMkLst>
        </pc:sldLayoutChg>
        <pc:sldLayoutChg chg="del">
          <pc:chgData name="Philip Dehn Søgaard" userId="9ad637eb-c051-40a8-a31b-cd4e555136be" providerId="ADAL" clId="{0DCF4133-C5E6-47EB-A493-4D2CD4CDEEE5}" dt="2023-05-02T08:03:41.802" v="59" actId="700"/>
          <pc:sldLayoutMkLst>
            <pc:docMk/>
            <pc:sldMasterMk cId="755976973" sldId="2147483684"/>
            <pc:sldLayoutMk cId="2617878295" sldId="2147483698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931" v="58" actId="2696"/>
          <pc:sldLayoutMkLst>
            <pc:docMk/>
            <pc:sldMasterMk cId="755976973" sldId="2147483684"/>
            <pc:sldLayoutMk cId="539411687" sldId="2147483699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793" v="43" actId="2696"/>
          <pc:sldLayoutMkLst>
            <pc:docMk/>
            <pc:sldMasterMk cId="755976973" sldId="2147483684"/>
            <pc:sldLayoutMk cId="1685289001" sldId="2147483700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794" v="44" actId="2696"/>
          <pc:sldLayoutMkLst>
            <pc:docMk/>
            <pc:sldMasterMk cId="755976973" sldId="2147483684"/>
            <pc:sldLayoutMk cId="4228050247" sldId="2147483701"/>
          </pc:sldLayoutMkLst>
        </pc:sldLayoutChg>
        <pc:sldLayoutChg chg="del">
          <pc:chgData name="Philip Dehn Søgaard" userId="9ad637eb-c051-40a8-a31b-cd4e555136be" providerId="ADAL" clId="{0DCF4133-C5E6-47EB-A493-4D2CD4CDEEE5}" dt="2023-05-02T08:03:25.785" v="42" actId="2696"/>
          <pc:sldLayoutMkLst>
            <pc:docMk/>
            <pc:sldMasterMk cId="755976973" sldId="2147483684"/>
            <pc:sldLayoutMk cId="2049337354" sldId="2147483702"/>
          </pc:sldLayoutMkLst>
        </pc:sldLayoutChg>
      </pc:sldMasterChg>
    </pc:docChg>
  </pc:docChgLst>
  <pc:docChgLst>
    <pc:chgData name="Trine Abild" userId="7fef6256-38ec-4f3d-bd91-c4312491dec2" providerId="ADAL" clId="{6D68C7E7-4839-4A1B-84DB-08B041507911}"/>
    <pc:docChg chg="modSld">
      <pc:chgData name="Trine Abild" userId="7fef6256-38ec-4f3d-bd91-c4312491dec2" providerId="ADAL" clId="{6D68C7E7-4839-4A1B-84DB-08B041507911}" dt="2023-05-01T12:22:39.668" v="1" actId="13926"/>
      <pc:docMkLst>
        <pc:docMk/>
      </pc:docMkLst>
      <pc:sldChg chg="modSp mod">
        <pc:chgData name="Trine Abild" userId="7fef6256-38ec-4f3d-bd91-c4312491dec2" providerId="ADAL" clId="{6D68C7E7-4839-4A1B-84DB-08B041507911}" dt="2023-05-01T12:22:35.141" v="0" actId="13926"/>
        <pc:sldMkLst>
          <pc:docMk/>
          <pc:sldMk cId="1578863421" sldId="335"/>
        </pc:sldMkLst>
        <pc:spChg chg="mod">
          <ac:chgData name="Trine Abild" userId="7fef6256-38ec-4f3d-bd91-c4312491dec2" providerId="ADAL" clId="{6D68C7E7-4839-4A1B-84DB-08B041507911}" dt="2023-05-01T12:22:35.141" v="0" actId="13926"/>
          <ac:spMkLst>
            <pc:docMk/>
            <pc:sldMk cId="1578863421" sldId="335"/>
            <ac:spMk id="6" creationId="{A7853F7B-7B86-D139-A604-8DDA3EFDD184}"/>
          </ac:spMkLst>
        </pc:spChg>
      </pc:sldChg>
      <pc:sldChg chg="modSp mod">
        <pc:chgData name="Trine Abild" userId="7fef6256-38ec-4f3d-bd91-c4312491dec2" providerId="ADAL" clId="{6D68C7E7-4839-4A1B-84DB-08B041507911}" dt="2023-05-01T12:22:39.668" v="1" actId="13926"/>
        <pc:sldMkLst>
          <pc:docMk/>
          <pc:sldMk cId="1701365952" sldId="336"/>
        </pc:sldMkLst>
        <pc:spChg chg="mod">
          <ac:chgData name="Trine Abild" userId="7fef6256-38ec-4f3d-bd91-c4312491dec2" providerId="ADAL" clId="{6D68C7E7-4839-4A1B-84DB-08B041507911}" dt="2023-05-01T12:22:39.668" v="1" actId="13926"/>
          <ac:spMkLst>
            <pc:docMk/>
            <pc:sldMk cId="1701365952" sldId="336"/>
            <ac:spMk id="6" creationId="{A7853F7B-7B86-D139-A604-8DDA3EFDD1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D7D14E-0CD2-3633-1DF0-33A705E05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EAFE1-C23C-FEC8-AE3C-2AA27A977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19DC-1F3F-4DD5-96B2-3840E11073DA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110C4-FBCC-1E90-B5D5-737702D98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39E70-B0FC-88BF-54E1-AD21AA2B1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4769-7AF9-4F56-8323-8A4A76BB67D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390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E9C6-1B28-4C67-89BE-7C887F624A6D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459A-F93A-48AE-9117-EBE96A950F1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339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ED7681-A4B6-058E-BC16-0A19EA8D7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" r="351" b="15625"/>
          <a:stretch/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A5144-9A95-4A7D-B8FC-E652D9401C7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7F919D-47C2-4C5D-9598-AD24652456A1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24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9" y="684879"/>
            <a:ext cx="5630032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F5FE8-ACB3-4D49-883B-B83420A9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08" y="3898127"/>
            <a:ext cx="56300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742C0A-D6AD-4889-8EE8-ED30E1178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873" y="2729805"/>
            <a:ext cx="6858000" cy="13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38D7A36-EDB7-8F5F-C562-4BBA45F55B51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177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0F4728-8A32-B6EA-926C-E743D0DD99C9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0072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DDF92-7E91-C465-00B0-BA84930305F3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01605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D489094-C6B5-F0E1-65E0-0E55259EC9D6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69412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FE2AC2A-7512-711C-7E34-D3643EEDC1CD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312989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CF0E4D6-1BFE-5644-878E-FC9062325A58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62047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F3623-35FA-6B36-D191-3FCBFB25E057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8323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E8A246B-7460-5784-189C-F03DE02BC6AF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4566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49D11DB-DE8C-8C8C-9E4F-273CFBE31CA9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8885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dhol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D6CA34-F2EF-F209-1C01-16C092C40B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68813" y="3273425"/>
            <a:ext cx="6924675" cy="26892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A1E167-72FF-EED4-A9A6-4D4946ED19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8813" y="1746250"/>
            <a:ext cx="6924675" cy="1312863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Indhold</a:t>
            </a:r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614995D4-9289-CEF2-2594-60FFCC6BC65A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8696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2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3BD94-F25A-4E5A-8425-B362A515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9489" y="2729805"/>
            <a:ext cx="6858000" cy="139839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6DF3DAD-6504-FCB8-443F-513D34D47896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43994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AC9-8161-4D49-8369-AB8C52130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3400" y="2729805"/>
            <a:ext cx="6858000" cy="1398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F0AB-440F-61C7-7CEA-211E730F7957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2021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F231F87-0758-15D5-BBEB-4C950A5CA912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9488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47"/>
            <a:ext cx="5348591" cy="234744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</a:t>
            </a:r>
            <a:endParaRPr lang="da-DK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8208E0D-CCA2-44AE-9FFC-DB8049331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769938"/>
            <a:ext cx="5348591" cy="850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16EE1-6A80-4EFF-E538-F2548A1A13A7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chemeClr val="bg1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167223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C7DB-06E4-491F-9FD0-0B57591D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2681103"/>
            <a:ext cx="6349431" cy="1495794"/>
          </a:xfrm>
        </p:spPr>
        <p:txBody>
          <a:bodyPr wrap="square" anchor="b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0F4728-8A32-B6EA-926C-E743D0DD99C9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A7ECB59-8EBC-970E-EA09-0686ACAEE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0733" y="0"/>
            <a:ext cx="1417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136447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2523D0-E79B-31C6-B701-6B098ED15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3621" y="0"/>
            <a:ext cx="1417974" cy="685800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1F63032-4B78-B783-C95A-69B7D5221C60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20069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7ED-04BC-4616-AC34-7320D670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B1A-1228-4289-A65D-5837471D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F5C35D-7D0D-CC83-F291-5EC7BE8161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4447032" cy="136447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88B5FC-B119-55CA-4D1B-CFA5143465F5}"/>
              </a:ext>
            </a:extLst>
          </p:cNvPr>
          <p:cNvSpPr txBox="1">
            <a:spLocks/>
          </p:cNvSpPr>
          <p:nvPr userDrawn="1"/>
        </p:nvSpPr>
        <p:spPr>
          <a:xfrm>
            <a:off x="228600" y="6238478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 </a:t>
            </a:r>
          </a:p>
        </p:txBody>
      </p:sp>
    </p:spTree>
    <p:extLst>
      <p:ext uri="{BB962C8B-B14F-4D97-AF65-F5344CB8AC3E}">
        <p14:creationId xmlns:p14="http://schemas.microsoft.com/office/powerpoint/2010/main" val="9521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FFCEA-3761-4EEB-B415-401EC734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6053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4EFE-8D16-4A93-9BFA-A0EA12104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79605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10649-9A6A-A40E-9C5F-A7C19756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03723"/>
            <a:ext cx="3408218" cy="544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a-DK" sz="900" dirty="0">
                <a:solidFill>
                  <a:schemeClr val="bg2"/>
                </a:solidFill>
              </a:rPr>
              <a:t>Hvem laver og bruger </a:t>
            </a:r>
            <a:r>
              <a:rPr lang="da-DK" sz="900" dirty="0" err="1">
                <a:solidFill>
                  <a:schemeClr val="bg2"/>
                </a:solidFill>
              </a:rPr>
              <a:t>EPD’er</a:t>
            </a:r>
            <a:r>
              <a:rPr lang="da-DK" sz="900" dirty="0">
                <a:solidFill>
                  <a:schemeClr val="bg2"/>
                </a:solidFill>
              </a:rPr>
              <a:t>?</a:t>
            </a:r>
          </a:p>
          <a:p>
            <a:pPr algn="l">
              <a:defRPr/>
            </a:pPr>
            <a:r>
              <a:rPr lang="da-DK" sz="700" dirty="0">
                <a:solidFill>
                  <a:srgbClr val="797777"/>
                </a:solidFill>
              </a:rPr>
              <a:t>Maj 2023</a:t>
            </a:r>
          </a:p>
        </p:txBody>
      </p:sp>
    </p:spTree>
    <p:extLst>
      <p:ext uri="{BB962C8B-B14F-4D97-AF65-F5344CB8AC3E}">
        <p14:creationId xmlns:p14="http://schemas.microsoft.com/office/powerpoint/2010/main" val="42334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5" r:id="rId3"/>
    <p:sldLayoutId id="2147483676" r:id="rId4"/>
    <p:sldLayoutId id="2147483677" r:id="rId5"/>
    <p:sldLayoutId id="2147483681" r:id="rId6"/>
    <p:sldLayoutId id="2147483678" r:id="rId7"/>
    <p:sldLayoutId id="2147483679" r:id="rId8"/>
    <p:sldLayoutId id="2147483680" r:id="rId9"/>
    <p:sldLayoutId id="2147483671" r:id="rId10"/>
    <p:sldLayoutId id="2147483660" r:id="rId11"/>
    <p:sldLayoutId id="2147483650" r:id="rId12"/>
    <p:sldLayoutId id="2147483673" r:id="rId13"/>
    <p:sldLayoutId id="2147483682" r:id="rId14"/>
    <p:sldLayoutId id="2147483665" r:id="rId15"/>
    <p:sldLayoutId id="2147483666" r:id="rId16"/>
    <p:sldLayoutId id="2147483674" r:id="rId17"/>
    <p:sldLayoutId id="2147483683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4xklQZtsAe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2341-D3A6-FBD0-AB65-7BA960236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109" y="608679"/>
            <a:ext cx="4794009" cy="2387600"/>
          </a:xfrm>
        </p:spPr>
        <p:txBody>
          <a:bodyPr>
            <a:normAutofit/>
          </a:bodyPr>
          <a:lstStyle/>
          <a:p>
            <a:r>
              <a:rPr lang="da-DK" sz="2800" dirty="0" err="1"/>
              <a:t>Videnspakke</a:t>
            </a:r>
            <a:r>
              <a:rPr lang="da-DK" sz="2800" dirty="0"/>
              <a:t> 4:</a:t>
            </a:r>
            <a:br>
              <a:rPr lang="da-DK" dirty="0"/>
            </a:br>
            <a:r>
              <a:rPr lang="da-DK" dirty="0"/>
              <a:t>Hvem laver og bruger </a:t>
            </a:r>
            <a:r>
              <a:rPr lang="da-DK" dirty="0" err="1"/>
              <a:t>EPD’er</a:t>
            </a:r>
            <a:r>
              <a:rPr lang="da-DK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E7597-6A58-A98B-93DE-5001DB90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109" y="4441159"/>
            <a:ext cx="4555471" cy="1655762"/>
          </a:xfrm>
        </p:spPr>
        <p:txBody>
          <a:bodyPr/>
          <a:lstStyle/>
          <a:p>
            <a:r>
              <a:rPr lang="da-DK" dirty="0"/>
              <a:t>Få styr på rollerne i forbindelse med </a:t>
            </a:r>
            <a:r>
              <a:rPr lang="da-DK" dirty="0" err="1"/>
              <a:t>EPD’er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546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8C16-6FAD-F1CC-4D4D-42576C4EC99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a-DK" sz="2400" dirty="0"/>
              <a:t>Hvem er involveret i at udvikle en EPD?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a-DK" sz="2400" dirty="0"/>
              <a:t>Hvem gør hvad?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a-DK" sz="2400" dirty="0"/>
              <a:t>Hvilke aktører bruger </a:t>
            </a:r>
            <a:r>
              <a:rPr lang="da-DK" sz="2400" dirty="0" err="1"/>
              <a:t>EPD’er</a:t>
            </a:r>
            <a:r>
              <a:rPr lang="da-DK" sz="2400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6017-1D66-E797-564B-7A93251272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3BF4F3-4BF3-5727-251E-5F7C6E793CC5}"/>
              </a:ext>
            </a:extLst>
          </p:cNvPr>
          <p:cNvSpPr txBox="1">
            <a:spLocks/>
          </p:cNvSpPr>
          <p:nvPr/>
        </p:nvSpPr>
        <p:spPr>
          <a:xfrm>
            <a:off x="410657" y="4130922"/>
            <a:ext cx="2563656" cy="420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dirty="0"/>
              <a:t>Se den tilhørende film </a:t>
            </a:r>
            <a:r>
              <a:rPr lang="da-DK" sz="1600" u="sng" dirty="0">
                <a:hlinkClick r:id="rId2"/>
              </a:rPr>
              <a:t>her</a:t>
            </a:r>
            <a:endParaRPr lang="da-DK" sz="1600" u="sng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421D8C-B81B-7F72-4321-168BE38C7258}"/>
              </a:ext>
            </a:extLst>
          </p:cNvPr>
          <p:cNvGrpSpPr/>
          <p:nvPr/>
        </p:nvGrpSpPr>
        <p:grpSpPr>
          <a:xfrm>
            <a:off x="249071" y="2211766"/>
            <a:ext cx="3074428" cy="1919156"/>
            <a:chOff x="249071" y="2211766"/>
            <a:chExt cx="3074428" cy="19191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E77103-5625-E9FF-16B1-7D7785788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5627" r="23453" b="25714"/>
            <a:stretch/>
          </p:blipFill>
          <p:spPr>
            <a:xfrm>
              <a:off x="249071" y="2211766"/>
              <a:ext cx="3074428" cy="1919156"/>
            </a:xfrm>
            <a:prstGeom prst="rect">
              <a:avLst/>
            </a:prstGeom>
            <a:effectLst>
              <a:outerShdw blurRad="152400" dist="762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CAED0B-1FAC-6621-E310-E2373A25F9ED}"/>
                </a:ext>
              </a:extLst>
            </p:cNvPr>
            <p:cNvSpPr/>
            <p:nvPr/>
          </p:nvSpPr>
          <p:spPr>
            <a:xfrm>
              <a:off x="410657" y="2331107"/>
              <a:ext cx="2762874" cy="148524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C7C008-BE70-56F4-2C8B-904DF22F8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657" y="2552152"/>
              <a:ext cx="2762874" cy="11577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FE208E-4CA9-F865-4EE2-551577721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41" t="46554" r="48928" b="33056"/>
            <a:stretch/>
          </p:blipFill>
          <p:spPr>
            <a:xfrm>
              <a:off x="1163709" y="2666594"/>
              <a:ext cx="1050101" cy="1009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1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0EEC1A-2051-2780-C7E1-0D4B9AA5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6" y="180639"/>
            <a:ext cx="11549728" cy="649672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712DB-8CF0-06BA-D598-FF79DE016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Hvem er involveret i at udvikle en EPD?</a:t>
            </a:r>
          </a:p>
        </p:txBody>
      </p:sp>
    </p:spTree>
    <p:extLst>
      <p:ext uri="{BB962C8B-B14F-4D97-AF65-F5344CB8AC3E}">
        <p14:creationId xmlns:p14="http://schemas.microsoft.com/office/powerpoint/2010/main" val="372806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D83A01-6068-A30E-FE22-D1201EEE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938"/>
            <a:ext cx="5665342" cy="637097"/>
          </a:xfrm>
        </p:spPr>
        <p:txBody>
          <a:bodyPr/>
          <a:lstStyle/>
          <a:p>
            <a:r>
              <a:rPr lang="da-DK" sz="1800" dirty="0"/>
              <a:t>Udarbejdelsesprocessen:</a:t>
            </a:r>
            <a:br>
              <a:rPr lang="da-DK" sz="1800" dirty="0"/>
            </a:br>
            <a:r>
              <a:rPr lang="da-DK" dirty="0"/>
              <a:t>Hvem gør hvad?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CFB20-ECE4-D873-76A9-746D004D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604"/>
            <a:ext cx="2416277" cy="1963614"/>
          </a:xfrm>
        </p:spPr>
        <p:txBody>
          <a:bodyPr/>
          <a:lstStyle/>
          <a:p>
            <a:r>
              <a:rPr lang="da-DK" b="1" dirty="0"/>
              <a:t>Producent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Ejer byggevaren, der deklareres.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Udvikler eller bestiller </a:t>
            </a:r>
            <a:r>
              <a:rPr lang="da-DK" sz="1400" dirty="0" err="1"/>
              <a:t>EPD’en</a:t>
            </a:r>
            <a:r>
              <a:rPr lang="da-DK" sz="1400" dirty="0"/>
              <a:t>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Er ansvarlig for, at EPD’en er korrekt udarbejdet, og at de rigtige data er anvendt i beregningen.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B68B7-8AE9-3E0B-E8A8-B65F2832BFE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34546" y="1754604"/>
            <a:ext cx="2140748" cy="2029273"/>
          </a:xfrm>
        </p:spPr>
        <p:txBody>
          <a:bodyPr/>
          <a:lstStyle/>
          <a:p>
            <a:r>
              <a:rPr lang="da-DK" b="1" dirty="0"/>
              <a:t>LCA-konsulent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Hjælper med at udarbejde en EPD (også med indsamling af data) og den bagvedliggende LCA.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Kan være ansat i virksomheden eller ekstern konsulent.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EAD703-A159-5A44-FFDB-63BF7A383CD0}"/>
              </a:ext>
            </a:extLst>
          </p:cNvPr>
          <p:cNvSpPr txBox="1">
            <a:spLocks/>
          </p:cNvSpPr>
          <p:nvPr/>
        </p:nvSpPr>
        <p:spPr>
          <a:xfrm>
            <a:off x="3461160" y="1754604"/>
            <a:ext cx="3350251" cy="215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err="1"/>
              <a:t>Tredjepartsverifikator</a:t>
            </a:r>
            <a:r>
              <a:rPr lang="da-DK" dirty="0"/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Er en uafhængig tredjepart.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Verificerer </a:t>
            </a:r>
            <a:r>
              <a:rPr lang="da-DK" sz="1400" dirty="0" err="1"/>
              <a:t>EPD’en</a:t>
            </a:r>
            <a:r>
              <a:rPr lang="da-DK" sz="1400" dirty="0"/>
              <a:t> i henhold til EN 15804 og evt. supplerende </a:t>
            </a:r>
            <a:r>
              <a:rPr lang="da-DK" sz="1400" dirty="0" err="1"/>
              <a:t>cPCR</a:t>
            </a:r>
            <a:r>
              <a:rPr lang="da-DK" sz="1400" dirty="0"/>
              <a:t>-regler..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Sørger også for at verificere, at </a:t>
            </a:r>
            <a:r>
              <a:rPr lang="da-DK" sz="1400" dirty="0" err="1"/>
              <a:t>EPD’en</a:t>
            </a:r>
            <a:r>
              <a:rPr lang="da-DK" sz="1400" dirty="0"/>
              <a:t> er udarbejdet i henhold til de programinstruktioner, der er gældende hos den valgte programoperatør.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499D411-21C2-AF85-132D-E0E01670898D}"/>
              </a:ext>
            </a:extLst>
          </p:cNvPr>
          <p:cNvSpPr txBox="1">
            <a:spLocks/>
          </p:cNvSpPr>
          <p:nvPr/>
        </p:nvSpPr>
        <p:spPr>
          <a:xfrm>
            <a:off x="9541184" y="1754604"/>
            <a:ext cx="2018356" cy="1309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EPD-programoperatør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sz="1400" dirty="0"/>
              <a:t>Registrerer og udgiver den verificerede EPD.</a:t>
            </a:r>
          </a:p>
          <a:p>
            <a:endParaRPr lang="da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4A99F-C8A1-CFD4-105A-59259E89F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54" y="2939846"/>
            <a:ext cx="8092091" cy="4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97B7AA-9FD4-9B96-75CB-AD70769234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Hvilke aktører bruger </a:t>
            </a:r>
            <a:r>
              <a:rPr lang="da-DK" dirty="0" err="1"/>
              <a:t>EPD’er</a:t>
            </a:r>
            <a:r>
              <a:rPr lang="da-DK" dirty="0"/>
              <a:t>?</a:t>
            </a:r>
            <a:br>
              <a:rPr lang="da-DK" dirty="0"/>
            </a:br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8CCDF-5330-B3F6-0798-153E83447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4"/>
          <a:stretch/>
        </p:blipFill>
        <p:spPr>
          <a:xfrm>
            <a:off x="925697" y="1076178"/>
            <a:ext cx="10340606" cy="51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3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EBCD8B-34E7-CA16-AA88-7542BDD4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775597"/>
          </a:xfrm>
        </p:spPr>
        <p:txBody>
          <a:bodyPr/>
          <a:lstStyle/>
          <a:p>
            <a:r>
              <a:rPr lang="da-DK" dirty="0"/>
              <a:t>Hvilke aktører bruger </a:t>
            </a:r>
            <a:r>
              <a:rPr lang="da-DK" dirty="0" err="1"/>
              <a:t>EPD’er</a:t>
            </a:r>
            <a:r>
              <a:rPr lang="da-DK" dirty="0"/>
              <a:t>?</a:t>
            </a:r>
            <a:br>
              <a:rPr lang="da-DK" dirty="0"/>
            </a:b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53F7B-7B86-D139-A604-8DDA3EFD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9360" cy="3883627"/>
          </a:xfrm>
        </p:spPr>
        <p:txBody>
          <a:bodyPr/>
          <a:lstStyle/>
          <a:p>
            <a:r>
              <a:rPr lang="da-DK" sz="2400" b="1" dirty="0"/>
              <a:t>Bygherrer </a:t>
            </a:r>
            <a:br>
              <a:rPr lang="da-DK" sz="2400" b="1" dirty="0"/>
            </a:br>
            <a:r>
              <a:rPr lang="da-DK" dirty="0"/>
              <a:t>Indirekte i kontakt med </a:t>
            </a:r>
            <a:r>
              <a:rPr lang="da-DK" dirty="0" err="1"/>
              <a:t>EPD’erne</a:t>
            </a:r>
            <a:r>
              <a:rPr lang="da-DK" dirty="0"/>
              <a:t> som ansvarlige for udarbejdelsen af den obligatoriske klimaberegning på bygningsniveau.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Som privat bygherre kan man frit stille specifikke krav til, at byggeriet fx skal opføres med bestemte byggematerialer, eller at det kun udføres med byggematerialer, som har en EPD. </a:t>
            </a:r>
          </a:p>
          <a:p>
            <a:pPr marL="176213" indent="-176213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Offentlige bygherrer må jf. Udbudsloven ikke stille de samme krav, som private bygherrer til fx materialevalg og brug af </a:t>
            </a:r>
            <a:r>
              <a:rPr kumimoji="0" lang="da-DK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EPD’er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541338" lvl="1" indent="-187325">
              <a:buFont typeface="Arial" panose="020B0604020202020204" pitchFamily="34" charset="0"/>
              <a:buChar char="•"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MEN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de må gerne udarbejde funktionsudbud, som fx stiller krav om, hvor høj klimapåvirkningen må være fra den enkelte byggevare. </a:t>
            </a:r>
          </a:p>
          <a:p>
            <a:pPr marL="541338" lvl="1" indent="-187325">
              <a:buFont typeface="Arial" panose="020B0604020202020204" pitchFamily="34" charset="0"/>
              <a:buChar char="•"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Det vil ofte medføre en præference for byggematerialer med </a:t>
            </a:r>
            <a:r>
              <a:rPr kumimoji="0" lang="da-DK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EPD’er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fordi de giver en mere præcis indikation af byggematerialets miljøbelastning end fx generiske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464210-C859-6DFC-E6C7-94E5D121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2977" y="891185"/>
            <a:ext cx="3146907" cy="48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6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EBCD8B-34E7-CA16-AA88-7542BDD4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775597"/>
          </a:xfrm>
        </p:spPr>
        <p:txBody>
          <a:bodyPr/>
          <a:lstStyle/>
          <a:p>
            <a:r>
              <a:rPr lang="da-DK" dirty="0"/>
              <a:t>Hvilke aktører bruger </a:t>
            </a:r>
            <a:r>
              <a:rPr lang="da-DK" dirty="0" err="1"/>
              <a:t>EPD’er</a:t>
            </a:r>
            <a:r>
              <a:rPr lang="da-DK" dirty="0"/>
              <a:t>?</a:t>
            </a:r>
            <a:br>
              <a:rPr lang="da-DK" dirty="0"/>
            </a:b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53F7B-7B86-D139-A604-8DDA3EFD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342" cy="2673552"/>
          </a:xfrm>
        </p:spPr>
        <p:txBody>
          <a:bodyPr/>
          <a:lstStyle/>
          <a:p>
            <a:pPr marR="0" lvl="2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r>
              <a:rPr lang="da-DK" sz="2400" b="1" dirty="0"/>
              <a:t>Rådgivere </a:t>
            </a:r>
            <a:br>
              <a:rPr lang="da-DK" sz="2000" b="1" dirty="0"/>
            </a:br>
            <a:r>
              <a:rPr lang="da-DK" dirty="0"/>
              <a:t>Fx ingeniører og arkitekter med ansvar for byggeriets livscyklusvurdering (LCA).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Det er rådgiverens ansvar at udføre selve </a:t>
            </a:r>
            <a:br>
              <a:rPr lang="da-DK" dirty="0"/>
            </a:br>
            <a:r>
              <a:rPr lang="da-DK" dirty="0"/>
              <a:t>LCA-beregningen på bygningsniveau.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a-DK" dirty="0"/>
              <a:t>Det er derfor også rådgiverens ansvar at indhente de nødvendige miljødata fx i form af </a:t>
            </a:r>
            <a:r>
              <a:rPr lang="da-DK" dirty="0" err="1"/>
              <a:t>EPD’er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AA64DD-DB89-51AB-CD6F-CA59A63FB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3058" y="730787"/>
            <a:ext cx="3165987" cy="51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EBCD8B-34E7-CA16-AA88-7542BDD4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37690"/>
            <a:ext cx="5665342" cy="775597"/>
          </a:xfrm>
        </p:spPr>
        <p:txBody>
          <a:bodyPr/>
          <a:lstStyle/>
          <a:p>
            <a:r>
              <a:rPr lang="da-DK" dirty="0"/>
              <a:t>Hvilke aktører bruger </a:t>
            </a:r>
            <a:r>
              <a:rPr lang="da-DK" dirty="0" err="1"/>
              <a:t>EPD’er</a:t>
            </a:r>
            <a:r>
              <a:rPr lang="da-DK" dirty="0"/>
              <a:t>?</a:t>
            </a:r>
            <a:br>
              <a:rPr lang="da-DK" dirty="0"/>
            </a:b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53F7B-7B86-D139-A604-8DDA3EFD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4002" cy="4612545"/>
          </a:xfrm>
        </p:spPr>
        <p:txBody>
          <a:bodyPr/>
          <a:lstStyle/>
          <a:p>
            <a:pPr>
              <a:spcBef>
                <a:spcPts val="500"/>
              </a:spcBef>
              <a:defRPr/>
            </a:pPr>
            <a:r>
              <a:rPr kumimoji="0" lang="da-DK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Entreprenører og håndværkere </a:t>
            </a:r>
            <a:br>
              <a:rPr kumimoji="0" lang="da-DK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 berøring med  </a:t>
            </a:r>
            <a:r>
              <a:rPr kumimoji="0" lang="da-DK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EPD’er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når de fx har ansvaret for at indkøbe de byggevarer, der benyttes i byggeriet.</a:t>
            </a:r>
          </a:p>
          <a:p>
            <a:pPr marL="354013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Entreprenøren skal sikre, at de byggevarer, der er projekteret med, også er dem, der rent faktisk bygges med. </a:t>
            </a:r>
          </a:p>
          <a:p>
            <a:pPr marL="354013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Erstattes ét materiale med et andet i løbet af byggeprocessen, skal entreprenøren sørge for at give rådgiveren besked og evt. </a:t>
            </a:r>
            <a:r>
              <a:rPr lang="da-DK" dirty="0">
                <a:solidFill>
                  <a:prstClr val="white"/>
                </a:solidFill>
              </a:rPr>
              <a:t>indhente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EPD’er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på de nye materialer. </a:t>
            </a:r>
          </a:p>
          <a:p>
            <a:pPr marL="354013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Sådan sikres det, at den endelige beregning af bygningens klimapåvirkning også stemmer overens med det faktisk opførte byggeri.</a:t>
            </a:r>
          </a:p>
          <a:p>
            <a:pPr>
              <a:spcBef>
                <a:spcPts val="500"/>
              </a:spcBef>
              <a:defRPr/>
            </a:pPr>
            <a:endParaRPr lang="da-DK" dirty="0">
              <a:solidFill>
                <a:prstClr val="white"/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da-DK" sz="2400" b="1" dirty="0">
                <a:solidFill>
                  <a:prstClr val="white"/>
                </a:solidFill>
              </a:rPr>
              <a:t>Byggecentre</a:t>
            </a:r>
          </a:p>
          <a:p>
            <a:pPr>
              <a:spcBef>
                <a:spcPts val="500"/>
              </a:spcBef>
              <a:defRPr/>
            </a:pPr>
            <a:r>
              <a:rPr lang="da-DK" dirty="0">
                <a:solidFill>
                  <a:prstClr val="white"/>
                </a:solidFill>
              </a:rPr>
              <a:t>Kan komme i berøring med </a:t>
            </a:r>
            <a:r>
              <a:rPr lang="da-DK" dirty="0" err="1">
                <a:solidFill>
                  <a:prstClr val="white"/>
                </a:solidFill>
              </a:rPr>
              <a:t>EPD’er</a:t>
            </a:r>
            <a:r>
              <a:rPr lang="da-DK" dirty="0">
                <a:solidFill>
                  <a:prstClr val="white"/>
                </a:solidFill>
              </a:rPr>
              <a:t>, fordi de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professionelle kunder i stigende grad efterspørger (og forventer, at byggecentrene kan levere) </a:t>
            </a:r>
            <a:r>
              <a:rPr kumimoji="0" lang="da-DK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EPD’er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på de byggevarer, de sælger.</a:t>
            </a:r>
          </a:p>
          <a:p>
            <a:endParaRPr lang="da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E70C54-6C30-337B-04B8-CA997B66E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755" y="2490229"/>
            <a:ext cx="3286125" cy="37906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259BAB-EB47-A8A6-5562-F65E3720B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1379" y="371562"/>
            <a:ext cx="2301240" cy="25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BA79-B989-0ADF-91CA-8CE13B0A0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257" y="3428999"/>
            <a:ext cx="6349431" cy="747897"/>
          </a:xfrm>
        </p:spPr>
        <p:txBody>
          <a:bodyPr/>
          <a:lstStyle/>
          <a:p>
            <a:r>
              <a:rPr lang="da-DK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10598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F526F"/>
      </a:dk2>
      <a:lt2>
        <a:srgbClr val="AF292E"/>
      </a:lt2>
      <a:accent1>
        <a:srgbClr val="CDE7EE"/>
      </a:accent1>
      <a:accent2>
        <a:srgbClr val="7090AD"/>
      </a:accent2>
      <a:accent3>
        <a:srgbClr val="E9D392"/>
      </a:accent3>
      <a:accent4>
        <a:srgbClr val="C27030"/>
      </a:accent4>
      <a:accent5>
        <a:srgbClr val="C6C7C9"/>
      </a:accent5>
      <a:accent6>
        <a:srgbClr val="797777"/>
      </a:accent6>
      <a:hlink>
        <a:srgbClr val="DED5CB"/>
      </a:hlink>
      <a:folHlink>
        <a:srgbClr val="977B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F7A88B58680947B3EC521A292E09AF" ma:contentTypeVersion="13" ma:contentTypeDescription="Opret et nyt dokument." ma:contentTypeScope="" ma:versionID="0d522675cd3d1b7cd26f9e9bf60a1223">
  <xsd:schema xmlns:xsd="http://www.w3.org/2001/XMLSchema" xmlns:xs="http://www.w3.org/2001/XMLSchema" xmlns:p="http://schemas.microsoft.com/office/2006/metadata/properties" xmlns:ns2="d4f2ea19-7396-4671-ab3f-10e163ba52bb" xmlns:ns3="a79809ce-872d-453f-8302-59bfbcbd9e15" targetNamespace="http://schemas.microsoft.com/office/2006/metadata/properties" ma:root="true" ma:fieldsID="a1185386d2dce2b31396955fbf1309f3" ns2:_="" ns3:_="">
    <xsd:import namespace="d4f2ea19-7396-4671-ab3f-10e163ba52bb"/>
    <xsd:import namespace="a79809ce-872d-453f-8302-59bfbcbd9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ea19-7396-4671-ab3f-10e163ba5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809ce-872d-453f-8302-59bfbcbd9e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4801fb-fa00-46f5-9451-380a810271de}" ma:internalName="TaxCatchAll" ma:showField="CatchAllData" ma:web="a79809ce-872d-453f-8302-59bfbcbd9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f2ea19-7396-4671-ab3f-10e163ba52bb">
      <Terms xmlns="http://schemas.microsoft.com/office/infopath/2007/PartnerControls"/>
    </lcf76f155ced4ddcb4097134ff3c332f>
    <TaxCatchAll xmlns="a79809ce-872d-453f-8302-59bfbcbd9e15" xsi:nil="true"/>
    <SharedWithUsers xmlns="a79809ce-872d-453f-8302-59bfbcbd9e15">
      <UserInfo>
        <DisplayName>Philip Dehn Søgaard</DisplayName>
        <AccountId>97</AccountId>
        <AccountType/>
      </UserInfo>
      <UserInfo>
        <DisplayName>Trine Abild</DisplayName>
        <AccountId>11</AccountId>
        <AccountType/>
      </UserInfo>
      <UserInfo>
        <DisplayName>Josephine Andersen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CF038D-C2A0-4B80-9BEA-6097D7849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0A59B5-AE94-41EA-A9B0-24A85AF2E83A}"/>
</file>

<file path=customXml/itemProps3.xml><?xml version="1.0" encoding="utf-8"?>
<ds:datastoreItem xmlns:ds="http://schemas.openxmlformats.org/officeDocument/2006/customXml" ds:itemID="{428B4C40-0A8D-4465-833D-98A86227DA76}">
  <ds:schemaRefs>
    <ds:schemaRef ds:uri="http://purl.org/dc/terms/"/>
    <ds:schemaRef ds:uri="http://schemas.microsoft.com/office/2006/documentManagement/types"/>
    <ds:schemaRef ds:uri="d4f2ea19-7396-4671-ab3f-10e163ba52b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79809ce-872d-453f-8302-59bfbcbd9e1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492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Videnspakke 4: Hvem laver og bruger EPD’er?</vt:lpstr>
      <vt:lpstr>PowerPoint Presentation</vt:lpstr>
      <vt:lpstr>PowerPoint Presentation</vt:lpstr>
      <vt:lpstr>Udarbejdelsesprocessen: Hvem gør hvad?</vt:lpstr>
      <vt:lpstr>PowerPoint Presentation</vt:lpstr>
      <vt:lpstr>Hvilke aktører bruger EPD’er? </vt:lpstr>
      <vt:lpstr>Hvilke aktører bruger EPD’er? </vt:lpstr>
      <vt:lpstr>Hvilke aktører bruger EPD’er? </vt:lpstr>
      <vt:lpstr>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Pjengaard Bank</dc:creator>
  <cp:lastModifiedBy>Josephine Andersen</cp:lastModifiedBy>
  <cp:revision>2</cp:revision>
  <dcterms:created xsi:type="dcterms:W3CDTF">2023-01-04T12:58:00Z</dcterms:created>
  <dcterms:modified xsi:type="dcterms:W3CDTF">2023-05-04T11:10:00Z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ea7001-5c24-4702-a3ac-e436ccb02747_Enabled">
    <vt:lpwstr>true</vt:lpwstr>
  </property>
  <property fmtid="{D5CDD505-2E9C-101B-9397-08002B2CF9AE}" pid="3" name="MSIP_Label_20ea7001-5c24-4702-a3ac-e436ccb02747_SetDate">
    <vt:lpwstr>2023-01-04T12:58:00Z</vt:lpwstr>
  </property>
  <property fmtid="{D5CDD505-2E9C-101B-9397-08002B2CF9AE}" pid="4" name="MSIP_Label_20ea7001-5c24-4702-a3ac-e436ccb02747_Method">
    <vt:lpwstr>Standard</vt:lpwstr>
  </property>
  <property fmtid="{D5CDD505-2E9C-101B-9397-08002B2CF9AE}" pid="5" name="MSIP_Label_20ea7001-5c24-4702-a3ac-e436ccb02747_Name">
    <vt:lpwstr>Confidential</vt:lpwstr>
  </property>
  <property fmtid="{D5CDD505-2E9C-101B-9397-08002B2CF9AE}" pid="6" name="MSIP_Label_20ea7001-5c24-4702-a3ac-e436ccb02747_SiteId">
    <vt:lpwstr>c8823c91-be81-4f89-b024-6c3dd789c106</vt:lpwstr>
  </property>
  <property fmtid="{D5CDD505-2E9C-101B-9397-08002B2CF9AE}" pid="7" name="MSIP_Label_20ea7001-5c24-4702-a3ac-e436ccb02747_ActionId">
    <vt:lpwstr>b34cb5ac-d29e-492e-966b-7776df761545</vt:lpwstr>
  </property>
  <property fmtid="{D5CDD505-2E9C-101B-9397-08002B2CF9AE}" pid="8" name="MSIP_Label_20ea7001-5c24-4702-a3ac-e436ccb02747_ContentBits">
    <vt:lpwstr>2</vt:lpwstr>
  </property>
  <property fmtid="{D5CDD505-2E9C-101B-9397-08002B2CF9AE}" pid="9" name="ContentTypeId">
    <vt:lpwstr>0x010100A5F7A88B58680947B3EC521A292E09AF</vt:lpwstr>
  </property>
  <property fmtid="{D5CDD505-2E9C-101B-9397-08002B2CF9AE}" pid="10" name="MediaServiceImageTags">
    <vt:lpwstr/>
  </property>
</Properties>
</file>